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311" r:id="rId2"/>
    <p:sldId id="310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44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5" r:id="rId34"/>
    <p:sldId id="346" r:id="rId35"/>
    <p:sldId id="516" r:id="rId36"/>
    <p:sldId id="517" r:id="rId37"/>
  </p:sldIdLst>
  <p:sldSz cx="2438400" cy="243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freeBSD" id="{2BBBA2B9-31CE-4074-BA05-983AB9AC318A}">
          <p14:sldIdLst>
            <p14:sldId id="311"/>
            <p14:sldId id="310"/>
          </p14:sldIdLst>
        </p14:section>
        <p14:section name="2-TrueNAS" id="{47763DCF-F8DB-41C0-A4BC-A7FB10FE9C7B}">
          <p14:sldIdLst>
            <p14:sldId id="314"/>
            <p14:sldId id="315"/>
          </p14:sldIdLst>
        </p14:section>
        <p14:section name="3-DragonFly BSD" id="{005FC2BC-2CC4-4462-B33B-F8ED7C30B549}">
          <p14:sldIdLst>
            <p14:sldId id="316"/>
            <p14:sldId id="317"/>
          </p14:sldIdLst>
        </p14:section>
        <p14:section name="4-GhostBSD" id="{03438E47-1DAF-4CDF-AD90-0C14D4E6F9AE}">
          <p14:sldIdLst>
            <p14:sldId id="318"/>
            <p14:sldId id="319"/>
          </p14:sldIdLst>
        </p14:section>
        <p14:section name="5-OpenBSD" id="{F4106888-E203-4C91-8896-173353494DA4}">
          <p14:sldIdLst>
            <p14:sldId id="320"/>
            <p14:sldId id="321"/>
          </p14:sldIdLst>
        </p14:section>
        <p14:section name="6-NomadBSD" id="{BA81A472-12B9-443B-BEB1-29842E858751}">
          <p14:sldIdLst>
            <p14:sldId id="322"/>
            <p14:sldId id="323"/>
          </p14:sldIdLst>
        </p14:section>
        <p14:section name="7-OPNsense" id="{C10C040E-856B-429C-9CEC-7A5F5801FE9E}">
          <p14:sldIdLst>
            <p14:sldId id="324"/>
            <p14:sldId id="325"/>
          </p14:sldIdLst>
        </p14:section>
        <p14:section name="8-NetBSD" id="{EB191604-687B-4103-B943-D3FF296C5A2E}">
          <p14:sldIdLst>
            <p14:sldId id="344"/>
            <p14:sldId id="327"/>
          </p14:sldIdLst>
        </p14:section>
        <p14:section name="9-MidnightBSD" id="{978461D9-5BB7-4D92-B469-F4A39122F093}">
          <p14:sldIdLst>
            <p14:sldId id="328"/>
            <p14:sldId id="329"/>
          </p14:sldIdLst>
        </p14:section>
        <p14:section name="10-FuguIta" id="{79E55AC4-91A7-4A17-9592-4AC75EF6879E}">
          <p14:sldIdLst>
            <p14:sldId id="330"/>
            <p14:sldId id="331"/>
          </p14:sldIdLst>
        </p14:section>
        <p14:section name="11-XigmaNAS" id="{FAC2DD7C-F8F0-4EAB-A24A-CBD7F911F8E5}">
          <p14:sldIdLst>
            <p14:sldId id="332"/>
            <p14:sldId id="333"/>
          </p14:sldIdLst>
        </p14:section>
        <p14:section name="12-HardenedBSD" id="{674140C4-B1E4-49D3-AE54-1F24CF648DE5}">
          <p14:sldIdLst>
            <p14:sldId id="334"/>
            <p14:sldId id="335"/>
          </p14:sldIdLst>
        </p14:section>
        <p14:section name="13-pfSense" id="{8873C90A-FAA2-4B2D-BF59-270CEE66DE97}">
          <p14:sldIdLst>
            <p14:sldId id="336"/>
            <p14:sldId id="337"/>
          </p14:sldIdLst>
        </p14:section>
        <p14:section name="14-BSD Router Project" id="{9AA70BFA-90A5-416F-886E-243DEAFD536D}">
          <p14:sldIdLst>
            <p14:sldId id="338"/>
            <p14:sldId id="339"/>
          </p14:sldIdLst>
        </p14:section>
        <p14:section name="15-helloSystem" id="{BB22AAE0-FEF0-4B09-A210-398A7E0C4209}">
          <p14:sldIdLst>
            <p14:sldId id="340"/>
            <p14:sldId id="341"/>
          </p14:sldIdLst>
        </p14:section>
        <p14:section name="16-DynFi Firewall" id="{36B07104-CAAE-49F6-8E94-5B43EB0072E6}">
          <p14:sldIdLst>
            <p14:sldId id="342"/>
            <p14:sldId id="343"/>
          </p14:sldIdLst>
        </p14:section>
        <p14:section name="Circular" id="{B939FC0F-5125-456E-A424-E7432128C54B}">
          <p14:sldIdLst>
            <p14:sldId id="345"/>
            <p14:sldId id="346"/>
          </p14:sldIdLst>
        </p14:section>
        <p14:section name="Square" id="{6EF5E86B-7B5D-494B-840F-DB89C52E7BD2}">
          <p14:sldIdLst>
            <p14:sldId id="516"/>
            <p14:sldId id="5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050"/>
    <a:srgbClr val="FF6666"/>
    <a:srgbClr val="FF0000"/>
    <a:srgbClr val="229DAB"/>
    <a:srgbClr val="E6EDDC"/>
    <a:srgbClr val="E6E6E6"/>
    <a:srgbClr val="0D5148"/>
    <a:srgbClr val="0E5148"/>
    <a:srgbClr val="2973E2"/>
    <a:srgbClr val="AFB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1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33C0-5CE6-43B5-824E-825800F4D89A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E4B7-236D-4111-B769-FD4E3E28B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3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57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6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5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60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998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639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18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327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755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00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88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77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5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795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052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757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847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371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148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989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96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55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340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35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57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089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57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76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670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21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1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49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9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0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78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43A40"/>
                </a:solidFill>
                <a:effectLst/>
                <a:latin typeface="+mn-lt"/>
              </a:rPr>
              <a:t>Editor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E4B7-236D-4111-B769-FD4E3E28BE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0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399063"/>
            <a:ext cx="2072640" cy="848924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280725"/>
            <a:ext cx="1828800" cy="588715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43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34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" y="129822"/>
            <a:ext cx="525780" cy="206643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" y="129822"/>
            <a:ext cx="1546860" cy="206643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2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00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" y="607908"/>
            <a:ext cx="2103120" cy="1014306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" y="1631810"/>
            <a:ext cx="2103120" cy="53340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/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8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" y="649111"/>
            <a:ext cx="1036320" cy="15471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0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29823"/>
            <a:ext cx="2103120" cy="47131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8" y="597747"/>
            <a:ext cx="1031557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8" y="890693"/>
            <a:ext cx="1031557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" y="597747"/>
            <a:ext cx="1036638" cy="292946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" y="890693"/>
            <a:ext cx="1036638" cy="13100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4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5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8" y="351085"/>
            <a:ext cx="1234440" cy="1732844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87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8" y="162560"/>
            <a:ext cx="786447" cy="56896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8" y="351085"/>
            <a:ext cx="1234440" cy="1732844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8" y="731520"/>
            <a:ext cx="786447" cy="1355231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0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" y="129823"/>
            <a:ext cx="2103120" cy="47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" y="649111"/>
            <a:ext cx="2103120" cy="154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6A9BE-9AB0-4816-9C4A-E57E7110ABF7}" type="datetimeFigureOut">
              <a:rPr lang="zh-CN" altLang="en-US" smtClean="0"/>
              <a:t>2023-5-2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" y="2260036"/>
            <a:ext cx="82296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" y="2260036"/>
            <a:ext cx="5486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691CA-A86F-42BF-AFF5-B81EDDE1C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43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CF4F09-9D95-2CA2-B001-4073853408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3C0DE98-2432-9CE7-8B2E-23DA32C2BA3B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DB9082E-2D4A-F890-8658-16AF5B3F3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3986" t="4376" r="-13738"/>
            <a:stretch/>
          </p:blipFill>
          <p:spPr>
            <a:xfrm>
              <a:off x="0" y="0"/>
              <a:ext cx="2438400" cy="176541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A6AF028-6E2C-622E-31E1-F3AAE8519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370" t="29940" r="7628" b="35544"/>
            <a:stretch/>
          </p:blipFill>
          <p:spPr>
            <a:xfrm>
              <a:off x="0" y="1492401"/>
              <a:ext cx="2438400" cy="945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38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64B5E2-B3D7-AC2E-4A82-5CAFBCF72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2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C0B919-AF8E-2B36-6BB1-D2B59180E4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B4DED1F-FFCA-DB65-2105-9204200BF01E}"/>
              </a:ext>
            </a:extLst>
          </p:cNvPr>
          <p:cNvGrpSpPr/>
          <p:nvPr/>
        </p:nvGrpSpPr>
        <p:grpSpPr>
          <a:xfrm>
            <a:off x="0" y="0"/>
            <a:ext cx="2438401" cy="2438400"/>
            <a:chOff x="0" y="0"/>
            <a:chExt cx="2438401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315A2B8-DA0F-3B2D-3C1F-5C8154993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5593" t="-4419" r="-25414"/>
            <a:stretch/>
          </p:blipFill>
          <p:spPr>
            <a:xfrm>
              <a:off x="1" y="0"/>
              <a:ext cx="2438400" cy="1491886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E8BF2CD-C23C-41E9-40C4-53D50B2EDFE9}"/>
                </a:ext>
              </a:extLst>
            </p:cNvPr>
            <p:cNvGrpSpPr/>
            <p:nvPr/>
          </p:nvGrpSpPr>
          <p:grpSpPr>
            <a:xfrm>
              <a:off x="0" y="1695682"/>
              <a:ext cx="2438400" cy="742718"/>
              <a:chOff x="0" y="1695682"/>
              <a:chExt cx="2438400" cy="742718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A58F9425-9763-9E01-EBD3-2E113AA80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6694" t="1" r="51005" b="-6416"/>
              <a:stretch/>
            </p:blipFill>
            <p:spPr>
              <a:xfrm>
                <a:off x="0" y="1695682"/>
                <a:ext cx="785463" cy="742718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AB199E7-2127-6CB6-D987-BB384449B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562" r="2981" b="57476"/>
              <a:stretch/>
            </p:blipFill>
            <p:spPr>
              <a:xfrm>
                <a:off x="765947" y="1834064"/>
                <a:ext cx="832621" cy="35426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30CFDF0-169D-A3BC-5E93-2380F1150F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9548" t="42193" r="566" b="-12069"/>
              <a:stretch/>
            </p:blipFill>
            <p:spPr>
              <a:xfrm>
                <a:off x="1598568" y="1856267"/>
                <a:ext cx="839832" cy="5821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801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9014BF-8DAB-F904-0C0C-AB391AEAA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6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63A1F0-C6DC-EB0E-55E4-1BEF3CD554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AE64833-0255-9C89-1703-71A7DD6D7C19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9637C3D-8525-211C-E85F-B56D4D9A7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147" t="-9575" r="80562" b="-1"/>
            <a:stretch/>
          </p:blipFill>
          <p:spPr>
            <a:xfrm>
              <a:off x="0" y="0"/>
              <a:ext cx="1923585" cy="158570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12268EE-9F63-5C1F-2F59-A647BE922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722" t="-1" r="-10862" b="-44148"/>
            <a:stretch/>
          </p:blipFill>
          <p:spPr>
            <a:xfrm>
              <a:off x="264842" y="1735422"/>
              <a:ext cx="2173558" cy="702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05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19F9FA-8CC0-F35C-213E-C505327E9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8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E195E5-E9F6-577D-5293-73596D3380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1ACC4AE-6CC4-B963-0E64-79897B8314FD}"/>
              </a:ext>
            </a:extLst>
          </p:cNvPr>
          <p:cNvGrpSpPr/>
          <p:nvPr/>
        </p:nvGrpSpPr>
        <p:grpSpPr>
          <a:xfrm>
            <a:off x="0" y="-1"/>
            <a:ext cx="2438400" cy="2438401"/>
            <a:chOff x="0" y="-1"/>
            <a:chExt cx="2438400" cy="243840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3D8B15F-B7CB-29EA-0BA2-A04FCB572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556"/>
            <a:stretch/>
          </p:blipFill>
          <p:spPr>
            <a:xfrm>
              <a:off x="414600" y="-1"/>
              <a:ext cx="1609200" cy="1666421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0F24E89-882F-9C00-D1BA-EB131F1E697B}"/>
                </a:ext>
              </a:extLst>
            </p:cNvPr>
            <p:cNvGrpSpPr/>
            <p:nvPr/>
          </p:nvGrpSpPr>
          <p:grpSpPr>
            <a:xfrm>
              <a:off x="0" y="1754152"/>
              <a:ext cx="2438400" cy="684248"/>
              <a:chOff x="0" y="1754152"/>
              <a:chExt cx="2438400" cy="684248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93F7300A-3F5B-B5A9-AE10-BAF58A147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" b="-71560"/>
              <a:stretch/>
            </p:blipFill>
            <p:spPr>
              <a:xfrm>
                <a:off x="791736" y="1852430"/>
                <a:ext cx="1646664" cy="585970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26DB6B08-9B97-077A-DDBC-DF0FC34824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4753" b="-24576"/>
              <a:stretch/>
            </p:blipFill>
            <p:spPr>
              <a:xfrm>
                <a:off x="0" y="1754152"/>
                <a:ext cx="823018" cy="6842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28535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4240E4-7151-E4F5-2D47-21807D47F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8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BB8283-97E6-DCBF-BAF0-51072B619C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9104512-CC79-7246-2DD2-FB985EF3E4F5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BBEE574-56BA-3E28-CDEE-986D3D96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016" r="-1866" b="-16976"/>
            <a:stretch/>
          </p:blipFill>
          <p:spPr>
            <a:xfrm>
              <a:off x="0" y="1750736"/>
              <a:ext cx="2438400" cy="687664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B1E3DCB-AE89-2FD7-2290-331A4D12BB26}"/>
                </a:ext>
              </a:extLst>
            </p:cNvPr>
            <p:cNvGrpSpPr/>
            <p:nvPr/>
          </p:nvGrpSpPr>
          <p:grpSpPr>
            <a:xfrm>
              <a:off x="0" y="0"/>
              <a:ext cx="2438400" cy="1666800"/>
              <a:chOff x="0" y="0"/>
              <a:chExt cx="2438400" cy="1666800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02B4610-FD0C-8E08-8EE5-03D169FF84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4598" y="57600"/>
                <a:ext cx="1609200" cy="1609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F3700A46-EDB3-A7BF-E70E-3F2181D307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</a:blip>
              <a:srcRect l="-15216" t="-13086" r="-35716" b="-3180"/>
              <a:stretch/>
            </p:blipFill>
            <p:spPr>
              <a:xfrm>
                <a:off x="0" y="0"/>
                <a:ext cx="2438400" cy="15452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23569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A4BCB-694B-559E-497F-0A3BF9916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0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0B656A-6D63-50B4-B38F-EB3224D2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A3F1BDD-6AFD-37A9-2389-417995E55F0F}"/>
              </a:ext>
            </a:extLst>
          </p:cNvPr>
          <p:cNvGrpSpPr/>
          <p:nvPr/>
        </p:nvGrpSpPr>
        <p:grpSpPr>
          <a:xfrm>
            <a:off x="0" y="0"/>
            <a:ext cx="2438399" cy="2438400"/>
            <a:chOff x="0" y="0"/>
            <a:chExt cx="2438399" cy="24384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1ECD944-1EF0-2BE1-EF45-9E8193ADF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5311" t="-144100" r="10707" b="16848"/>
            <a:stretch/>
          </p:blipFill>
          <p:spPr>
            <a:xfrm>
              <a:off x="0" y="0"/>
              <a:ext cx="2438399" cy="24384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EE131C8-6D10-24FE-577E-DA9AB3B30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16" b="-4498"/>
            <a:stretch/>
          </p:blipFill>
          <p:spPr>
            <a:xfrm>
              <a:off x="504417" y="48366"/>
              <a:ext cx="1429565" cy="17009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EC068DA-0608-9B42-833F-E445D0835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35" t="7248" r="7349" b="7437"/>
            <a:stretch/>
          </p:blipFill>
          <p:spPr>
            <a:xfrm>
              <a:off x="175534" y="1749294"/>
              <a:ext cx="590854" cy="590855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2E9A0D4-C84B-291D-068A-F046878219F4}"/>
              </a:ext>
            </a:extLst>
          </p:cNvPr>
          <p:cNvSpPr txBox="1"/>
          <p:nvPr/>
        </p:nvSpPr>
        <p:spPr>
          <a:xfrm>
            <a:off x="-2188325" y="165821"/>
            <a:ext cx="1736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i="1" dirty="0" err="1">
                <a:solidFill>
                  <a:srgbClr val="233050"/>
                </a:solidFill>
                <a:effectLst/>
                <a:latin typeface="+mj-lt"/>
              </a:rPr>
              <a:t>Fugu</a:t>
            </a:r>
            <a:r>
              <a:rPr lang="en-US" altLang="zh-CN" sz="4000" b="1" i="0" dirty="0" err="1">
                <a:solidFill>
                  <a:srgbClr val="233050"/>
                </a:solidFill>
                <a:effectLst/>
                <a:latin typeface="+mj-lt"/>
              </a:rPr>
              <a:t>Ita</a:t>
            </a:r>
            <a:endParaRPr lang="zh-CN" altLang="en-US" sz="4000" b="1" dirty="0">
              <a:solidFill>
                <a:srgbClr val="233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389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0237C5-9A30-0D3F-C1C7-7865F5CD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5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0C5E0C-E07B-EE97-581E-89FD0B515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98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203434-63D3-EDFD-21CF-D4ECF4F81D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AECDEE2-0326-3F62-9068-B6797827A72C}"/>
              </a:ext>
            </a:extLst>
          </p:cNvPr>
          <p:cNvGrpSpPr/>
          <p:nvPr/>
        </p:nvGrpSpPr>
        <p:grpSpPr>
          <a:xfrm>
            <a:off x="0" y="1"/>
            <a:ext cx="2438400" cy="2438399"/>
            <a:chOff x="0" y="1"/>
            <a:chExt cx="2438400" cy="243839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4AB5407-FE74-4ED6-9115-3610C9A93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 l="22930" t="1" r="-700" b="-11629"/>
            <a:stretch/>
          </p:blipFill>
          <p:spPr>
            <a:xfrm>
              <a:off x="66252" y="1621237"/>
              <a:ext cx="2372148" cy="81716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776407D-6A1F-41D4-AB5D-066E4A8C6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5806" t="-3347" r="76994" b="4400"/>
            <a:stretch/>
          </p:blipFill>
          <p:spPr>
            <a:xfrm>
              <a:off x="0" y="1"/>
              <a:ext cx="2042381" cy="1683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324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181203-2E0B-5242-DC8E-9636A1E98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09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1A6DA3-BA51-B1FA-F40B-9419698043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028083C-2CB7-F8C7-A998-02A6CA361DE0}"/>
              </a:ext>
            </a:extLst>
          </p:cNvPr>
          <p:cNvGrpSpPr/>
          <p:nvPr/>
        </p:nvGrpSpPr>
        <p:grpSpPr>
          <a:xfrm>
            <a:off x="0" y="1"/>
            <a:ext cx="2438400" cy="2438398"/>
            <a:chOff x="0" y="1"/>
            <a:chExt cx="2438400" cy="243839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B956ED5-4FE8-D6B0-FECC-6098094C6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46" t="30871" r="3069" b="18454"/>
            <a:stretch/>
          </p:blipFill>
          <p:spPr>
            <a:xfrm>
              <a:off x="0" y="1742708"/>
              <a:ext cx="2438400" cy="69569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31503F4-AAE2-2BC9-FA2E-F8E15536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881" t="-619" r="65038" b="8539"/>
            <a:stretch/>
          </p:blipFill>
          <p:spPr>
            <a:xfrm>
              <a:off x="1" y="1"/>
              <a:ext cx="2069298" cy="1734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795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920733-ABA1-345C-2E43-426CA1F21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5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313F5E-420B-010C-0301-F92658DC08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BBACE9D-3EFD-54FA-2977-A3B5250DF6E3}"/>
              </a:ext>
            </a:extLst>
          </p:cNvPr>
          <p:cNvGrpSpPr/>
          <p:nvPr/>
        </p:nvGrpSpPr>
        <p:grpSpPr>
          <a:xfrm>
            <a:off x="1" y="0"/>
            <a:ext cx="2438399" cy="2438400"/>
            <a:chOff x="1" y="0"/>
            <a:chExt cx="2438399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DA34992-D8EB-AA22-33AA-1830743D0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l="-8650" t="-6346" r="70647" b="1"/>
            <a:stretch/>
          </p:blipFill>
          <p:spPr>
            <a:xfrm>
              <a:off x="1" y="0"/>
              <a:ext cx="1986342" cy="163488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0ACD501-1190-0124-8294-9CEAD3C82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l="28718" t="14371" r="-13899" b="-19708"/>
            <a:stretch/>
          </p:blipFill>
          <p:spPr>
            <a:xfrm>
              <a:off x="361365" y="1682944"/>
              <a:ext cx="2077035" cy="755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299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A95438-B76B-1CA0-CEE3-31BE6B8F9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29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F4B0B3-E8C7-34E9-C62B-DA5C0688AA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7B1710-5E08-DD4B-8D45-B1DB957FFCFF}"/>
              </a:ext>
            </a:extLst>
          </p:cNvPr>
          <p:cNvSpPr txBox="1"/>
          <p:nvPr/>
        </p:nvSpPr>
        <p:spPr>
          <a:xfrm>
            <a:off x="-3135690" y="819090"/>
            <a:ext cx="3194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0" dirty="0">
                <a:effectLst/>
                <a:latin typeface="Arial" panose="020B0604020202020204" pitchFamily="34" charset="0"/>
              </a:rPr>
              <a:t>BSD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Router </a:t>
            </a:r>
            <a:r>
              <a:rPr lang="en-US" altLang="zh-CN" sz="2000" b="1" i="0" dirty="0">
                <a:solidFill>
                  <a:srgbClr val="FF6666"/>
                </a:solidFill>
                <a:effectLst/>
                <a:latin typeface="Arial" panose="020B0604020202020204" pitchFamily="34" charset="0"/>
              </a:rPr>
              <a:t>Project</a:t>
            </a:r>
            <a:endParaRPr lang="zh-CN" altLang="en-US" sz="2000" b="1" dirty="0">
              <a:solidFill>
                <a:srgbClr val="FF66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48EFC0-0464-7BAC-07ED-CB0B4135B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8690" t="-14671" r="-41310"/>
          <a:stretch/>
        </p:blipFill>
        <p:spPr>
          <a:xfrm>
            <a:off x="-3019951" y="-400110"/>
            <a:ext cx="2438400" cy="139807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6D44DC1-65BB-322A-0AD5-1E39425EBB7D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C380154-9125-3C15-24C9-5B62220BA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008" r="11658" b="-21725"/>
            <a:stretch/>
          </p:blipFill>
          <p:spPr>
            <a:xfrm>
              <a:off x="0" y="1785383"/>
              <a:ext cx="2438400" cy="65301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DE5C7DD-AC04-1EEB-2057-A1E059BFB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808" t="-2201" r="-22582"/>
            <a:stretch/>
          </p:blipFill>
          <p:spPr>
            <a:xfrm>
              <a:off x="0" y="0"/>
              <a:ext cx="2438399" cy="1534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18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9E3CEE-A364-0CBE-6BA8-F7E4EBA7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74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8BD721-C658-FADB-7DE6-F429F07A57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0EDFEAC-0B88-B576-D671-D3B95E543AE4}"/>
              </a:ext>
            </a:extLst>
          </p:cNvPr>
          <p:cNvGrpSpPr/>
          <p:nvPr/>
        </p:nvGrpSpPr>
        <p:grpSpPr>
          <a:xfrm>
            <a:off x="-3" y="1"/>
            <a:ext cx="2438400" cy="2438397"/>
            <a:chOff x="-3" y="1"/>
            <a:chExt cx="2438400" cy="243839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EE71FEA-F7DE-C0F9-BF4C-E9ADA50C7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3790" r="-23790" b="-3287"/>
            <a:stretch/>
          </p:blipFill>
          <p:spPr>
            <a:xfrm>
              <a:off x="-3" y="1478459"/>
              <a:ext cx="2438400" cy="95993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78E5E6C-830F-4976-9336-4E9A4AFC1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35301" t="-10113" r="-35301"/>
            <a:stretch/>
          </p:blipFill>
          <p:spPr>
            <a:xfrm>
              <a:off x="0" y="1"/>
              <a:ext cx="2438397" cy="1573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26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5B9E55-7231-BB26-562B-ABAF91CF88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D9542E2-7FFC-553E-3DE0-08087C27AD4F}"/>
              </a:ext>
            </a:extLst>
          </p:cNvPr>
          <p:cNvGrpSpPr/>
          <p:nvPr/>
        </p:nvGrpSpPr>
        <p:grpSpPr>
          <a:xfrm>
            <a:off x="-2" y="1"/>
            <a:ext cx="2438402" cy="2438398"/>
            <a:chOff x="-2" y="1"/>
            <a:chExt cx="2438402" cy="2438398"/>
          </a:xfrm>
        </p:grpSpPr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89F080B3-7059-9E49-5F92-F63FF28B7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4341" t="-9424" r="74534" b="21083"/>
            <a:stretch/>
          </p:blipFill>
          <p:spPr>
            <a:xfrm>
              <a:off x="-2" y="1"/>
              <a:ext cx="2438400" cy="1576357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6A215473-0DE1-39BC-782B-779899458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3336" t="-1" r="-1876" b="-9308"/>
            <a:stretch/>
          </p:blipFill>
          <p:spPr>
            <a:xfrm>
              <a:off x="0" y="1698150"/>
              <a:ext cx="2438400" cy="74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30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757C9A-C143-6044-1473-E15A1A374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15538A-0EFE-9D74-BE1B-0086056691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271EEB6-A57F-A9F0-C2B9-55D0125478B3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13803E2-5405-2554-912E-ECE14AA63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5713" t="-1434" r="72050" b="13087"/>
            <a:stretch/>
          </p:blipFill>
          <p:spPr>
            <a:xfrm>
              <a:off x="0" y="0"/>
              <a:ext cx="2438400" cy="17278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2A0FE51-E981-1A80-0653-2186267C7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700" t="25431" r="10572" b="32422"/>
            <a:stretch/>
          </p:blipFill>
          <p:spPr>
            <a:xfrm>
              <a:off x="0" y="1638066"/>
              <a:ext cx="2438400" cy="80033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8BEA254-C826-7039-4927-C202E8EA32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3536" t="2724" r="-14853" b="-53046"/>
          <a:stretch/>
        </p:blipFill>
        <p:spPr>
          <a:xfrm>
            <a:off x="-2875966" y="-376792"/>
            <a:ext cx="3309792" cy="1924165"/>
          </a:xfrm>
          <a:prstGeom prst="ellipseRibbon">
            <a:avLst>
              <a:gd name="adj1" fmla="val 33591"/>
              <a:gd name="adj2" fmla="val 25000"/>
              <a:gd name="adj3" fmla="val 32732"/>
            </a:avLst>
          </a:prstGeom>
        </p:spPr>
      </p:pic>
    </p:spTree>
    <p:extLst>
      <p:ext uri="{BB962C8B-B14F-4D97-AF65-F5344CB8AC3E}">
        <p14:creationId xmlns:p14="http://schemas.microsoft.com/office/powerpoint/2010/main" val="361051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195837-8710-3D0B-D862-7F5B43BEB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C6938B-9499-8756-F601-B19093137D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90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285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3F18E8-733F-A81E-0D8C-3B80627680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85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86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677F2C-5CD4-E834-9511-16F117E34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9F331E-99A9-7BE4-46C5-29E3EE83D3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91592D-E4DE-F982-7CB8-F26E610FE52A}"/>
              </a:ext>
            </a:extLst>
          </p:cNvPr>
          <p:cNvGrpSpPr/>
          <p:nvPr/>
        </p:nvGrpSpPr>
        <p:grpSpPr>
          <a:xfrm>
            <a:off x="0" y="0"/>
            <a:ext cx="2438400" cy="2438401"/>
            <a:chOff x="0" y="0"/>
            <a:chExt cx="2438400" cy="24384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8CC42C-9249-7306-E24C-56FD0A74A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65" t="594" r="20694" b="41063"/>
            <a:stretch/>
          </p:blipFill>
          <p:spPr>
            <a:xfrm>
              <a:off x="0" y="0"/>
              <a:ext cx="2438400" cy="243839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6DF1999-BFEC-5D18-121B-611214082122}"/>
                </a:ext>
              </a:extLst>
            </p:cNvPr>
            <p:cNvGrpSpPr/>
            <p:nvPr/>
          </p:nvGrpSpPr>
          <p:grpSpPr>
            <a:xfrm>
              <a:off x="0" y="1824693"/>
              <a:ext cx="2438400" cy="613708"/>
              <a:chOff x="0" y="1824693"/>
              <a:chExt cx="2438400" cy="613708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46219A59-8364-CA06-DF7F-C4536140E0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2363" t="66234" b="-9117"/>
              <a:stretch/>
            </p:blipFill>
            <p:spPr>
              <a:xfrm>
                <a:off x="1276814" y="1824693"/>
                <a:ext cx="1161586" cy="613708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9D05D16F-ABEF-2351-0B3E-05CBEB5E6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6235" r="52363" b="-9012"/>
              <a:stretch/>
            </p:blipFill>
            <p:spPr>
              <a:xfrm>
                <a:off x="0" y="1826204"/>
                <a:ext cx="1161586" cy="6121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836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DFDEAC-C19B-D6B5-6D65-10F2AC807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21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8FFA56-0014-AC85-88FA-95A56F001E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29B17DB-6F3D-5CC7-ED2C-0AE7058C1F3E}"/>
              </a:ext>
            </a:extLst>
          </p:cNvPr>
          <p:cNvGrpSpPr/>
          <p:nvPr/>
        </p:nvGrpSpPr>
        <p:grpSpPr>
          <a:xfrm>
            <a:off x="0" y="0"/>
            <a:ext cx="2438400" cy="2438400"/>
            <a:chOff x="0" y="0"/>
            <a:chExt cx="2438400" cy="24384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1F894DB-FDDE-E08B-3ED7-AE4D8F03B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5786" t="-3483" r="-25432"/>
            <a:stretch/>
          </p:blipFill>
          <p:spPr>
            <a:xfrm>
              <a:off x="0" y="0"/>
              <a:ext cx="2438400" cy="1668651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8928DCA-EE2E-CE2D-8569-70F8C05AB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898" r="-898" b="-1599"/>
            <a:stretch/>
          </p:blipFill>
          <p:spPr>
            <a:xfrm>
              <a:off x="140245" y="1701381"/>
              <a:ext cx="2157909" cy="737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96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CF2588-496A-B018-A4F0-18D161907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9E1831-8B96-0FA1-7B76-885BFAB5E9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567C33-B435-B27D-8C85-937E245F60F7}"/>
              </a:ext>
            </a:extLst>
          </p:cNvPr>
          <p:cNvGrpSpPr/>
          <p:nvPr/>
        </p:nvGrpSpPr>
        <p:grpSpPr>
          <a:xfrm>
            <a:off x="-1" y="0"/>
            <a:ext cx="2438401" cy="2438400"/>
            <a:chOff x="-1" y="0"/>
            <a:chExt cx="2438401" cy="24384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4EC869F-6044-F8B8-A563-56C83060A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096" b="-10253"/>
            <a:stretch/>
          </p:blipFill>
          <p:spPr>
            <a:xfrm>
              <a:off x="0" y="1738104"/>
              <a:ext cx="2438400" cy="70029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9A7BF5B-986E-EAC0-2107-94B5477D9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936" t="-1068" r="16504" b="33349"/>
            <a:stretch/>
          </p:blipFill>
          <p:spPr>
            <a:xfrm>
              <a:off x="-1" y="0"/>
              <a:ext cx="2438399" cy="1715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169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1350</TotalTime>
  <Words>76</Words>
  <Application>Microsoft Office PowerPoint</Application>
  <PresentationFormat>自定义</PresentationFormat>
  <Paragraphs>74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revision>36</cp:revision>
  <dcterms:created xsi:type="dcterms:W3CDTF">2023-02-15T03:58:42Z</dcterms:created>
  <dcterms:modified xsi:type="dcterms:W3CDTF">2023-05-02T10:30:07Z</dcterms:modified>
</cp:coreProperties>
</file>